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57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FD96DA-C197-765C-710C-70C202F564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292812-F98A-FDEF-C993-4D2146D94F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3EEE0-0FA1-6136-1157-A05D5E507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38778F-E229-9518-056E-8D0F4FDFF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AA6643-9E1E-B8E0-79BD-EACD35F86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288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BB1A8-86E1-7433-A3C7-C2BE518F7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87C6D5-DB15-FB0D-43A8-5C42B4EB6A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2F6F5D-3D5E-A5E6-A74B-0B1D225AB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0D9D64-9E1A-2F57-A1A2-5D433A447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5805CE-19F5-7010-37DC-CA75FF753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638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0C1A7D-B111-37F0-2170-F456A75F3D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A041AA-ADA5-BE88-E16B-DE11EF3D8C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801A1F-D178-5FD0-446F-03E26D2F7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23B8E-901E-E0F3-5AC4-F31930A4F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9BC098-D957-EA0D-936B-46D723287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873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6C1E82-DBA4-3BBC-8E0C-4BB8ACEB7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C8C539-B90D-7BD7-7B8A-03718D65C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FE1269-D3C5-C75A-5275-2C6EF5E3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F9E488-1003-F169-A893-DC264B597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8A8795-746B-B254-5C1F-BF7A08662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638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417615-FD2E-BB74-B8FE-E48C1097F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117AE4-3297-EC4F-B5B5-9E961E122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712566-E39C-BAB2-BE3F-D35093C46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C19624-0076-ED50-1896-A34E2895F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BAE8F2-41FC-CBC0-6DAF-FA3FBC7E7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75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9736C1-6FF8-B2CC-2C09-AC11F930B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35F10E-5D3A-A617-5893-54639E8905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6CA2AF-F316-1643-D9F2-0D761BB098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62DD61-409B-C10B-E77B-34726E12D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62D6C2-E6E9-9CEB-1E33-4CFA5617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4C1031-9BB4-3853-D2F9-C304428FF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780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2FD590-C3E2-501B-1275-E2FE48D2E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F5F22E-449C-4877-AD85-232C8116D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9F273B-8FD3-807F-0348-7F33764E45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87E99E1-B0EF-D2A9-8C6D-C9EDD8C570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FEC610-813D-25AA-4A3D-2297F4922F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846A81C-DB6F-2C1D-50BF-A926C5502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E3E33CB-1C5E-09C5-B23B-A988EEDFB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A4F1AB-272E-8A26-1E3F-D643B8739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121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F3F414-162E-7C76-C79E-F18BF8672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46BA484-916C-9E23-0BD4-EED0F00F1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FFAA94-0972-BC94-8111-C17EF2C2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947B295-70F0-5C7E-630F-1D4F12A4A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849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3A92B73-E8BB-FD3A-723E-5F3DC70D7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F7872CC-A68B-CB79-09BA-75C53A7CF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500B26-930C-71CE-F2FA-150C82A67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81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626C6-915D-29C1-0A57-2F2939813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FD26F7-528C-FEC0-405A-F861E05BB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A9CCB0-7EC0-E56D-D8D0-98857AB903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8AAF5E-93FE-1B25-ECF2-0680CB879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97DFFE-4BDB-9FBA-5C92-ABB0458BF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1D82BB-14C6-9449-D1E4-FBF30E3A5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32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08F882-5C52-939E-E044-DA67246FB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DABF2C6-458C-FDEB-7114-8A439EC196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EFFCA7C-94D3-A1BA-1E83-E40B67155E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0D5048-C0B3-6585-B89F-4B59171CC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7F99C0-E9B4-B329-0D6D-2E032968A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9824CF-E129-90FC-DF32-DC8768A2E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971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45C6B42-EAA8-4B4E-9A2B-44D27A53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1893CF-C40A-7EE8-11F7-48F2F941A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ADE0DF-EC88-340B-AA43-95F8E6F7C2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A8F5AE-8ADF-4A5F-BDA9-A21644D06EF6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B9CE9A-6117-17CC-E269-2A04EF98E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07B51B-6870-D2EE-9188-31444EF2F2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830DF2-E9EC-4BA2-8F07-9DE341C46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7308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70A7F7-6C9B-A3B0-A9DF-6025A70CDE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2649" y="2062642"/>
            <a:ext cx="7326702" cy="1051494"/>
          </a:xfrm>
        </p:spPr>
        <p:txBody>
          <a:bodyPr/>
          <a:lstStyle/>
          <a:p>
            <a:r>
              <a:rPr lang="ko-KR" altLang="en-US" dirty="0"/>
              <a:t>자기소개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71BBA9-D3F0-8317-1CB5-E1A078A07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6325"/>
            <a:ext cx="9144000" cy="1655762"/>
          </a:xfrm>
        </p:spPr>
        <p:txBody>
          <a:bodyPr/>
          <a:lstStyle/>
          <a:p>
            <a:r>
              <a:rPr lang="ko-KR" altLang="en-US" dirty="0"/>
              <a:t>이가현</a:t>
            </a:r>
          </a:p>
        </p:txBody>
      </p:sp>
    </p:spTree>
    <p:extLst>
      <p:ext uri="{BB962C8B-B14F-4D97-AF65-F5344CB8AC3E}">
        <p14:creationId xmlns:p14="http://schemas.microsoft.com/office/powerpoint/2010/main" val="3493477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C61C1C2-89C6-A568-997D-D59CBA909A2E}"/>
              </a:ext>
            </a:extLst>
          </p:cNvPr>
          <p:cNvSpPr txBox="1"/>
          <p:nvPr/>
        </p:nvSpPr>
        <p:spPr>
          <a:xfrm>
            <a:off x="3533954" y="800832"/>
            <a:ext cx="512409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프로필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BD16B24-6F88-9DFF-3486-B9F292DEA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134" y="1888046"/>
            <a:ext cx="2128742" cy="3632859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AFEA2D6B-A93B-BA56-AAD4-A1C51361ACCC}"/>
              </a:ext>
            </a:extLst>
          </p:cNvPr>
          <p:cNvGrpSpPr/>
          <p:nvPr/>
        </p:nvGrpSpPr>
        <p:grpSpPr>
          <a:xfrm>
            <a:off x="4451228" y="1888046"/>
            <a:ext cx="6265655" cy="3660915"/>
            <a:chOff x="3533952" y="1929262"/>
            <a:chExt cx="6265655" cy="3660915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3E17C5A-343A-A0FF-A142-0343C59209D7}"/>
                </a:ext>
              </a:extLst>
            </p:cNvPr>
            <p:cNvSpPr/>
            <p:nvPr/>
          </p:nvSpPr>
          <p:spPr>
            <a:xfrm>
              <a:off x="3533952" y="1929262"/>
              <a:ext cx="6265655" cy="35916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0EB5132-1DF4-C868-8D28-33CE122CE3C9}"/>
                </a:ext>
              </a:extLst>
            </p:cNvPr>
            <p:cNvSpPr txBox="1"/>
            <p:nvPr/>
          </p:nvSpPr>
          <p:spPr>
            <a:xfrm>
              <a:off x="3666226" y="2173857"/>
              <a:ext cx="5443268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이   </a:t>
              </a:r>
              <a:r>
                <a:rPr lang="ko-KR" altLang="en-US" dirty="0" err="1"/>
                <a:t>름</a:t>
              </a:r>
              <a:r>
                <a:rPr lang="ko-KR" altLang="en-US" dirty="0"/>
                <a:t>     이가현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나   이     </a:t>
              </a:r>
              <a:r>
                <a:rPr lang="en-US" altLang="ko-KR" dirty="0"/>
                <a:t>25</a:t>
              </a:r>
              <a:r>
                <a:rPr lang="ko-KR" altLang="en-US" dirty="0"/>
                <a:t>살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지   역     대구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전   공     보건행정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좌우명     피하지 말고 부딪혀라</a:t>
              </a:r>
              <a:endParaRPr lang="en-US" altLang="ko-KR" dirty="0"/>
            </a:p>
            <a:p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지원이유  보건의료데이터분석을 위한 공부</a:t>
              </a:r>
              <a:endParaRPr lang="en-US" altLang="ko-KR" dirty="0"/>
            </a:p>
            <a:p>
              <a:endParaRPr lang="en-US" altLang="ko-KR" dirty="0"/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0A6D9191-771D-ACE2-41DB-6CDCA29AD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989" y="2132641"/>
            <a:ext cx="2058838" cy="205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157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946CE7-1326-68FF-1BB0-222C37B4768E}"/>
              </a:ext>
            </a:extLst>
          </p:cNvPr>
          <p:cNvSpPr txBox="1"/>
          <p:nvPr/>
        </p:nvSpPr>
        <p:spPr>
          <a:xfrm>
            <a:off x="2600099" y="3900276"/>
            <a:ext cx="716500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iPad pro3</a:t>
            </a:r>
            <a:endParaRPr lang="ko-KR" alt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D06EC0-0855-2AC0-B447-B347124D671C}"/>
              </a:ext>
            </a:extLst>
          </p:cNvPr>
          <p:cNvSpPr txBox="1"/>
          <p:nvPr/>
        </p:nvSpPr>
        <p:spPr>
          <a:xfrm>
            <a:off x="2600099" y="4825702"/>
            <a:ext cx="716500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iPhone se2</a:t>
            </a:r>
            <a:endParaRPr lang="ko-KR" alt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6712C-613F-78BF-F677-95CA8D36C530}"/>
              </a:ext>
            </a:extLst>
          </p:cNvPr>
          <p:cNvSpPr txBox="1"/>
          <p:nvPr/>
        </p:nvSpPr>
        <p:spPr>
          <a:xfrm>
            <a:off x="2600099" y="2049424"/>
            <a:ext cx="716500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Desktop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4436CC-2277-0147-B77C-9DF7FDB096A5}"/>
              </a:ext>
            </a:extLst>
          </p:cNvPr>
          <p:cNvSpPr txBox="1"/>
          <p:nvPr/>
        </p:nvSpPr>
        <p:spPr>
          <a:xfrm>
            <a:off x="2600099" y="2974850"/>
            <a:ext cx="716500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노트북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61C1C2-89C6-A568-997D-D59CBA909A2E}"/>
              </a:ext>
            </a:extLst>
          </p:cNvPr>
          <p:cNvSpPr txBox="1"/>
          <p:nvPr/>
        </p:nvSpPr>
        <p:spPr>
          <a:xfrm>
            <a:off x="3533954" y="800832"/>
            <a:ext cx="512409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보유장비</a:t>
            </a:r>
          </a:p>
        </p:txBody>
      </p:sp>
    </p:spTree>
    <p:extLst>
      <p:ext uri="{BB962C8B-B14F-4D97-AF65-F5344CB8AC3E}">
        <p14:creationId xmlns:p14="http://schemas.microsoft.com/office/powerpoint/2010/main" val="855543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946CE7-1326-68FF-1BB0-222C37B4768E}"/>
              </a:ext>
            </a:extLst>
          </p:cNvPr>
          <p:cNvSpPr txBox="1"/>
          <p:nvPr/>
        </p:nvSpPr>
        <p:spPr>
          <a:xfrm>
            <a:off x="4247743" y="1786383"/>
            <a:ext cx="369651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액티비티 하기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A89F01-895C-B8E1-A729-FCD5BCBC3315}"/>
              </a:ext>
            </a:extLst>
          </p:cNvPr>
          <p:cNvSpPr txBox="1"/>
          <p:nvPr/>
        </p:nvSpPr>
        <p:spPr>
          <a:xfrm>
            <a:off x="3533954" y="800832"/>
            <a:ext cx="512409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취미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5C0F9E-53D9-5165-F270-E7C14B9F8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068" y="2471466"/>
            <a:ext cx="2844922" cy="378621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2B1EA77-FBF3-CC4A-9CD5-95B1D979D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215" y="2494936"/>
            <a:ext cx="2844921" cy="379322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E57CEAB-D4D7-F7AB-D9E6-AFF28B0B14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0362" y="2494938"/>
            <a:ext cx="2844920" cy="379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863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946CE7-1326-68FF-1BB0-222C37B4768E}"/>
              </a:ext>
            </a:extLst>
          </p:cNvPr>
          <p:cNvSpPr txBox="1"/>
          <p:nvPr/>
        </p:nvSpPr>
        <p:spPr>
          <a:xfrm>
            <a:off x="1685698" y="2116042"/>
            <a:ext cx="369651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야구관람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D06EC0-0855-2AC0-B447-B347124D671C}"/>
              </a:ext>
            </a:extLst>
          </p:cNvPr>
          <p:cNvSpPr txBox="1"/>
          <p:nvPr/>
        </p:nvSpPr>
        <p:spPr>
          <a:xfrm>
            <a:off x="7316240" y="2116042"/>
            <a:ext cx="369651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방탈출</a:t>
            </a:r>
            <a:r>
              <a:rPr lang="ko-KR" altLang="en-US" dirty="0"/>
              <a:t> 카페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5441DFD-7B1B-08F0-D97F-31406754D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393" y="2718746"/>
            <a:ext cx="3696511" cy="295885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2FEB11C-7E4B-21D6-88F3-A7CED5AE0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1545" y="2718747"/>
            <a:ext cx="2503816" cy="333842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49E6A1F-1C13-50AD-DF5B-A4BCB0307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681" y="2718748"/>
            <a:ext cx="2503815" cy="33384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DA89F01-895C-B8E1-A729-FCD5BCBC3315}"/>
              </a:ext>
            </a:extLst>
          </p:cNvPr>
          <p:cNvSpPr txBox="1"/>
          <p:nvPr/>
        </p:nvSpPr>
        <p:spPr>
          <a:xfrm>
            <a:off x="3533954" y="800832"/>
            <a:ext cx="512409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취미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10E3988-85C0-ECB0-6268-4CB394D8A4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089" y="2718747"/>
            <a:ext cx="2223255" cy="295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540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70A7F7-6C9B-A3B0-A9DF-6025A70CDE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2649" y="2377506"/>
            <a:ext cx="7326702" cy="1051494"/>
          </a:xfrm>
        </p:spPr>
        <p:txBody>
          <a:bodyPr/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479543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39</Words>
  <Application>Microsoft Office PowerPoint</Application>
  <PresentationFormat>와이드스크린</PresentationFormat>
  <Paragraphs>25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자기소개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자기소개</dc:title>
  <dc:creator>sec</dc:creator>
  <cp:lastModifiedBy>sec</cp:lastModifiedBy>
  <cp:revision>3</cp:revision>
  <dcterms:created xsi:type="dcterms:W3CDTF">2022-08-22T02:34:25Z</dcterms:created>
  <dcterms:modified xsi:type="dcterms:W3CDTF">2022-08-22T07:07:48Z</dcterms:modified>
</cp:coreProperties>
</file>

<file path=docProps/thumbnail.jpeg>
</file>